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2" r:id="rId5"/>
    <p:sldId id="275" r:id="rId6"/>
    <p:sldId id="277" r:id="rId7"/>
    <p:sldId id="276" r:id="rId8"/>
    <p:sldId id="296" r:id="rId9"/>
    <p:sldId id="300" r:id="rId10"/>
    <p:sldId id="301" r:id="rId11"/>
    <p:sldId id="302" r:id="rId12"/>
    <p:sldId id="303" r:id="rId13"/>
    <p:sldId id="304" r:id="rId14"/>
    <p:sldId id="28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5634"/>
  </p:normalViewPr>
  <p:slideViewPr>
    <p:cSldViewPr snapToGrid="0" showGuides="1">
      <p:cViewPr varScale="1">
        <p:scale>
          <a:sx n="66" d="100"/>
          <a:sy n="66" d="100"/>
        </p:scale>
        <p:origin x="708" y="5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mal jain" userId="05616dadee0dee3e" providerId="LiveId" clId="{E156B91C-7B87-4FFB-BB83-0586B9CC96F9}"/>
    <pc:docChg chg="undo custSel addSld delSld modSld">
      <pc:chgData name="komal jain" userId="05616dadee0dee3e" providerId="LiveId" clId="{E156B91C-7B87-4FFB-BB83-0586B9CC96F9}" dt="2023-11-03T14:17:45.106" v="588"/>
      <pc:docMkLst>
        <pc:docMk/>
      </pc:docMkLst>
      <pc:sldChg chg="modSp mod modTransition">
        <pc:chgData name="komal jain" userId="05616dadee0dee3e" providerId="LiveId" clId="{E156B91C-7B87-4FFB-BB83-0586B9CC96F9}" dt="2023-11-03T14:15:50.432" v="564"/>
        <pc:sldMkLst>
          <pc:docMk/>
          <pc:sldMk cId="2775535166" sldId="275"/>
        </pc:sldMkLst>
        <pc:spChg chg="mod">
          <ac:chgData name="komal jain" userId="05616dadee0dee3e" providerId="LiveId" clId="{E156B91C-7B87-4FFB-BB83-0586B9CC96F9}" dt="2023-11-03T10:12:16.209" v="389" actId="20577"/>
          <ac:spMkLst>
            <pc:docMk/>
            <pc:sldMk cId="2775535166" sldId="275"/>
            <ac:spMk id="9" creationId="{78024C77-A2F8-1ABA-5412-E6BB88B5FA1B}"/>
          </ac:spMkLst>
        </pc:spChg>
        <pc:spChg chg="mod">
          <ac:chgData name="komal jain" userId="05616dadee0dee3e" providerId="LiveId" clId="{E156B91C-7B87-4FFB-BB83-0586B9CC96F9}" dt="2023-11-03T10:12:41.982" v="410" actId="20577"/>
          <ac:spMkLst>
            <pc:docMk/>
            <pc:sldMk cId="2775535166" sldId="275"/>
            <ac:spMk id="18" creationId="{241202DB-E499-EB19-8A48-A3301DA59ED7}"/>
          </ac:spMkLst>
        </pc:spChg>
        <pc:spChg chg="mod">
          <ac:chgData name="komal jain" userId="05616dadee0dee3e" providerId="LiveId" clId="{E156B91C-7B87-4FFB-BB83-0586B9CC96F9}" dt="2023-11-03T10:13:01.067" v="443" actId="20577"/>
          <ac:spMkLst>
            <pc:docMk/>
            <pc:sldMk cId="2775535166" sldId="275"/>
            <ac:spMk id="22" creationId="{D5402852-C1AD-6A4E-DAA7-0AE582A742FD}"/>
          </ac:spMkLst>
        </pc:spChg>
      </pc:sldChg>
      <pc:sldChg chg="modSp mod modTransition">
        <pc:chgData name="komal jain" userId="05616dadee0dee3e" providerId="LiveId" clId="{E156B91C-7B87-4FFB-BB83-0586B9CC96F9}" dt="2023-11-03T14:16:18.724" v="573"/>
        <pc:sldMkLst>
          <pc:docMk/>
          <pc:sldMk cId="77554804" sldId="276"/>
        </pc:sldMkLst>
        <pc:spChg chg="mod">
          <ac:chgData name="komal jain" userId="05616dadee0dee3e" providerId="LiveId" clId="{E156B91C-7B87-4FFB-BB83-0586B9CC96F9}" dt="2023-11-03T09:07:11.196" v="235" actId="20577"/>
          <ac:spMkLst>
            <pc:docMk/>
            <pc:sldMk cId="77554804" sldId="276"/>
            <ac:spMk id="4" creationId="{0A01EC1F-42C9-66C4-9D49-F6AF79D5BE91}"/>
          </ac:spMkLst>
        </pc:spChg>
        <pc:spChg chg="mod">
          <ac:chgData name="komal jain" userId="05616dadee0dee3e" providerId="LiveId" clId="{E156B91C-7B87-4FFB-BB83-0586B9CC96F9}" dt="2023-11-03T09:04:57.943" v="166" actId="207"/>
          <ac:spMkLst>
            <pc:docMk/>
            <pc:sldMk cId="77554804" sldId="276"/>
            <ac:spMk id="20" creationId="{CC0093B1-77CC-1E61-FB22-E136F94EABD2}"/>
          </ac:spMkLst>
        </pc:spChg>
      </pc:sldChg>
      <pc:sldChg chg="modTransition">
        <pc:chgData name="komal jain" userId="05616dadee0dee3e" providerId="LiveId" clId="{E156B91C-7B87-4FFB-BB83-0586B9CC96F9}" dt="2023-11-03T14:15:54.102" v="565"/>
        <pc:sldMkLst>
          <pc:docMk/>
          <pc:sldMk cId="2478079616" sldId="277"/>
        </pc:sldMkLst>
      </pc:sldChg>
      <pc:sldChg chg="del">
        <pc:chgData name="komal jain" userId="05616dadee0dee3e" providerId="LiveId" clId="{E156B91C-7B87-4FFB-BB83-0586B9CC96F9}" dt="2023-11-03T10:13:16.777" v="446" actId="47"/>
        <pc:sldMkLst>
          <pc:docMk/>
          <pc:sldMk cId="1640288181" sldId="278"/>
        </pc:sldMkLst>
      </pc:sldChg>
      <pc:sldChg chg="del">
        <pc:chgData name="komal jain" userId="05616dadee0dee3e" providerId="LiveId" clId="{E156B91C-7B87-4FFB-BB83-0586B9CC96F9}" dt="2023-11-03T10:13:15.554" v="445" actId="47"/>
        <pc:sldMkLst>
          <pc:docMk/>
          <pc:sldMk cId="1246021298" sldId="279"/>
        </pc:sldMkLst>
      </pc:sldChg>
      <pc:sldChg chg="del">
        <pc:chgData name="komal jain" userId="05616dadee0dee3e" providerId="LiveId" clId="{E156B91C-7B87-4FFB-BB83-0586B9CC96F9}" dt="2023-11-03T10:39:09.368" v="553" actId="47"/>
        <pc:sldMkLst>
          <pc:docMk/>
          <pc:sldMk cId="2107888131" sldId="281"/>
        </pc:sldMkLst>
      </pc:sldChg>
      <pc:sldChg chg="del">
        <pc:chgData name="komal jain" userId="05616dadee0dee3e" providerId="LiveId" clId="{E156B91C-7B87-4FFB-BB83-0586B9CC96F9}" dt="2023-11-03T10:39:07.746" v="552" actId="47"/>
        <pc:sldMkLst>
          <pc:docMk/>
          <pc:sldMk cId="3157109385" sldId="282"/>
        </pc:sldMkLst>
      </pc:sldChg>
      <pc:sldChg chg="del">
        <pc:chgData name="komal jain" userId="05616dadee0dee3e" providerId="LiveId" clId="{E156B91C-7B87-4FFB-BB83-0586B9CC96F9}" dt="2023-11-03T10:39:05.910" v="551" actId="47"/>
        <pc:sldMkLst>
          <pc:docMk/>
          <pc:sldMk cId="2517140333" sldId="283"/>
        </pc:sldMkLst>
      </pc:sldChg>
      <pc:sldChg chg="del">
        <pc:chgData name="komal jain" userId="05616dadee0dee3e" providerId="LiveId" clId="{E156B91C-7B87-4FFB-BB83-0586B9CC96F9}" dt="2023-11-03T10:39:03.339" v="550" actId="47"/>
        <pc:sldMkLst>
          <pc:docMk/>
          <pc:sldMk cId="2624021206" sldId="284"/>
        </pc:sldMkLst>
      </pc:sldChg>
      <pc:sldChg chg="del">
        <pc:chgData name="komal jain" userId="05616dadee0dee3e" providerId="LiveId" clId="{E156B91C-7B87-4FFB-BB83-0586B9CC96F9}" dt="2023-11-03T10:39:01.600" v="549" actId="47"/>
        <pc:sldMkLst>
          <pc:docMk/>
          <pc:sldMk cId="3760906987" sldId="285"/>
        </pc:sldMkLst>
      </pc:sldChg>
      <pc:sldChg chg="del">
        <pc:chgData name="komal jain" userId="05616dadee0dee3e" providerId="LiveId" clId="{E156B91C-7B87-4FFB-BB83-0586B9CC96F9}" dt="2023-11-03T10:38:53.407" v="546" actId="47"/>
        <pc:sldMkLst>
          <pc:docMk/>
          <pc:sldMk cId="4157533387" sldId="288"/>
        </pc:sldMkLst>
      </pc:sldChg>
      <pc:sldChg chg="addSp delSp modSp mod modTransition">
        <pc:chgData name="komal jain" userId="05616dadee0dee3e" providerId="LiveId" clId="{E156B91C-7B87-4FFB-BB83-0586B9CC96F9}" dt="2023-11-03T14:17:45.106" v="588"/>
        <pc:sldMkLst>
          <pc:docMk/>
          <pc:sldMk cId="529279411" sldId="289"/>
        </pc:sldMkLst>
        <pc:spChg chg="add del mod">
          <ac:chgData name="komal jain" userId="05616dadee0dee3e" providerId="LiveId" clId="{E156B91C-7B87-4FFB-BB83-0586B9CC96F9}" dt="2023-11-03T10:38:48.279" v="545" actId="478"/>
          <ac:spMkLst>
            <pc:docMk/>
            <pc:sldMk cId="529279411" sldId="289"/>
            <ac:spMk id="3" creationId="{1883A852-4CE4-AE0D-CE03-26B8D5AFEA2B}"/>
          </ac:spMkLst>
        </pc:spChg>
        <pc:spChg chg="del mod">
          <ac:chgData name="komal jain" userId="05616dadee0dee3e" providerId="LiveId" clId="{E156B91C-7B87-4FFB-BB83-0586B9CC96F9}" dt="2023-11-03T10:38:43.713" v="543" actId="478"/>
          <ac:spMkLst>
            <pc:docMk/>
            <pc:sldMk cId="529279411" sldId="289"/>
            <ac:spMk id="25" creationId="{B993E4D5-4AD0-4740-096D-6822944C8FF6}"/>
          </ac:spMkLst>
        </pc:spChg>
        <pc:picChg chg="add del">
          <ac:chgData name="komal jain" userId="05616dadee0dee3e" providerId="LiveId" clId="{E156B91C-7B87-4FFB-BB83-0586B9CC96F9}" dt="2023-11-03T10:38:48.279" v="545" actId="478"/>
          <ac:picMkLst>
            <pc:docMk/>
            <pc:sldMk cId="529279411" sldId="289"/>
            <ac:picMk id="16" creationId="{BCD5762E-DD49-42B3-9CA8-46A4AD7193E2}"/>
          </ac:picMkLst>
        </pc:picChg>
      </pc:sldChg>
      <pc:sldChg chg="addSp delSp modSp mod modTransition">
        <pc:chgData name="komal jain" userId="05616dadee0dee3e" providerId="LiveId" clId="{E156B91C-7B87-4FFB-BB83-0586B9CC96F9}" dt="2023-11-03T14:15:46.416" v="563"/>
        <pc:sldMkLst>
          <pc:docMk/>
          <pc:sldMk cId="3898447929" sldId="292"/>
        </pc:sldMkLst>
        <pc:spChg chg="add del mod">
          <ac:chgData name="komal jain" userId="05616dadee0dee3e" providerId="LiveId" clId="{E156B91C-7B87-4FFB-BB83-0586B9CC96F9}" dt="2023-11-03T07:15:25.522" v="81" actId="21"/>
          <ac:spMkLst>
            <pc:docMk/>
            <pc:sldMk cId="3898447929" sldId="292"/>
            <ac:spMk id="3" creationId="{6C96065B-CECE-E095-BAE7-E1E8E6921F9B}"/>
          </ac:spMkLst>
        </pc:spChg>
        <pc:spChg chg="mod">
          <ac:chgData name="komal jain" userId="05616dadee0dee3e" providerId="LiveId" clId="{E156B91C-7B87-4FFB-BB83-0586B9CC96F9}" dt="2023-11-03T07:14:48.737" v="77" actId="20577"/>
          <ac:spMkLst>
            <pc:docMk/>
            <pc:sldMk cId="3898447929" sldId="292"/>
            <ac:spMk id="7" creationId="{93A3B864-5E85-99D2-93E5-5CA1F4F35DC7}"/>
          </ac:spMkLst>
        </pc:spChg>
        <pc:spChg chg="del">
          <ac:chgData name="komal jain" userId="05616dadee0dee3e" providerId="LiveId" clId="{E156B91C-7B87-4FFB-BB83-0586B9CC96F9}" dt="2023-11-03T07:14:56.976" v="78" actId="478"/>
          <ac:spMkLst>
            <pc:docMk/>
            <pc:sldMk cId="3898447929" sldId="292"/>
            <ac:spMk id="9" creationId="{485E0237-B9A1-0B58-E0AA-05EF84817EB4}"/>
          </ac:spMkLst>
        </pc:spChg>
      </pc:sldChg>
      <pc:sldChg chg="del">
        <pc:chgData name="komal jain" userId="05616dadee0dee3e" providerId="LiveId" clId="{E156B91C-7B87-4FFB-BB83-0586B9CC96F9}" dt="2023-11-03T10:38:58.715" v="548" actId="47"/>
        <pc:sldMkLst>
          <pc:docMk/>
          <pc:sldMk cId="4182148033" sldId="293"/>
        </pc:sldMkLst>
      </pc:sldChg>
      <pc:sldChg chg="addSp delSp modSp del mod">
        <pc:chgData name="komal jain" userId="05616dadee0dee3e" providerId="LiveId" clId="{E156B91C-7B87-4FFB-BB83-0586B9CC96F9}" dt="2023-11-03T10:13:13.823" v="444" actId="47"/>
        <pc:sldMkLst>
          <pc:docMk/>
          <pc:sldMk cId="32955924" sldId="294"/>
        </pc:sldMkLst>
        <pc:spChg chg="add del mod">
          <ac:chgData name="komal jain" userId="05616dadee0dee3e" providerId="LiveId" clId="{E156B91C-7B87-4FFB-BB83-0586B9CC96F9}" dt="2023-11-03T09:09:40.610" v="244" actId="478"/>
          <ac:spMkLst>
            <pc:docMk/>
            <pc:sldMk cId="32955924" sldId="294"/>
            <ac:spMk id="2" creationId="{D2B5DA78-DD0A-D4B3-1683-153637958998}"/>
          </ac:spMkLst>
        </pc:spChg>
      </pc:sldChg>
      <pc:sldChg chg="del">
        <pc:chgData name="komal jain" userId="05616dadee0dee3e" providerId="LiveId" clId="{E156B91C-7B87-4FFB-BB83-0586B9CC96F9}" dt="2023-11-03T10:38:56.430" v="547" actId="47"/>
        <pc:sldMkLst>
          <pc:docMk/>
          <pc:sldMk cId="2519727083" sldId="295"/>
        </pc:sldMkLst>
      </pc:sldChg>
      <pc:sldChg chg="addSp delSp modSp new mod modTransition">
        <pc:chgData name="komal jain" userId="05616dadee0dee3e" providerId="LiveId" clId="{E156B91C-7B87-4FFB-BB83-0586B9CC96F9}" dt="2023-11-03T14:16:26.527" v="574"/>
        <pc:sldMkLst>
          <pc:docMk/>
          <pc:sldMk cId="3233323826" sldId="296"/>
        </pc:sldMkLst>
        <pc:spChg chg="del">
          <ac:chgData name="komal jain" userId="05616dadee0dee3e" providerId="LiveId" clId="{E156B91C-7B87-4FFB-BB83-0586B9CC96F9}" dt="2023-11-03T09:16:23.609" v="247" actId="478"/>
          <ac:spMkLst>
            <pc:docMk/>
            <pc:sldMk cId="3233323826" sldId="296"/>
            <ac:spMk id="2" creationId="{B263EBBB-71B5-1C53-F88E-358613B83A46}"/>
          </ac:spMkLst>
        </pc:spChg>
        <pc:spChg chg="del">
          <ac:chgData name="komal jain" userId="05616dadee0dee3e" providerId="LiveId" clId="{E156B91C-7B87-4FFB-BB83-0586B9CC96F9}" dt="2023-11-03T09:16:19.126" v="246" actId="478"/>
          <ac:spMkLst>
            <pc:docMk/>
            <pc:sldMk cId="3233323826" sldId="296"/>
            <ac:spMk id="3" creationId="{F927037A-9CEB-751A-4004-68A1A11B8DBA}"/>
          </ac:spMkLst>
        </pc:spChg>
        <pc:spChg chg="mod">
          <ac:chgData name="komal jain" userId="05616dadee0dee3e" providerId="LiveId" clId="{E156B91C-7B87-4FFB-BB83-0586B9CC96F9}" dt="2023-11-03T09:58:44.557" v="313" actId="20577"/>
          <ac:spMkLst>
            <pc:docMk/>
            <pc:sldMk cId="3233323826" sldId="296"/>
            <ac:spMk id="4" creationId="{2AA56250-56EC-8248-E5C5-5A306D57984B}"/>
          </ac:spMkLst>
        </pc:spChg>
        <pc:spChg chg="del">
          <ac:chgData name="komal jain" userId="05616dadee0dee3e" providerId="LiveId" clId="{E156B91C-7B87-4FFB-BB83-0586B9CC96F9}" dt="2023-11-03T09:57:06.206" v="253" actId="478"/>
          <ac:spMkLst>
            <pc:docMk/>
            <pc:sldMk cId="3233323826" sldId="296"/>
            <ac:spMk id="5" creationId="{7771E738-57E5-9B3A-63C7-15FBB4CD7A88}"/>
          </ac:spMkLst>
        </pc:spChg>
        <pc:spChg chg="add mod">
          <ac:chgData name="komal jain" userId="05616dadee0dee3e" providerId="LiveId" clId="{E156B91C-7B87-4FFB-BB83-0586B9CC96F9}" dt="2023-11-03T10:03:39.537" v="331" actId="255"/>
          <ac:spMkLst>
            <pc:docMk/>
            <pc:sldMk cId="3233323826" sldId="296"/>
            <ac:spMk id="6" creationId="{0AB015DD-4B93-F753-40CB-9B45A14D47B0}"/>
          </ac:spMkLst>
        </pc:spChg>
        <pc:picChg chg="add mod modCrop">
          <ac:chgData name="komal jain" userId="05616dadee0dee3e" providerId="LiveId" clId="{E156B91C-7B87-4FFB-BB83-0586B9CC96F9}" dt="2023-11-03T10:03:15.027" v="329" actId="1440"/>
          <ac:picMkLst>
            <pc:docMk/>
            <pc:sldMk cId="3233323826" sldId="296"/>
            <ac:picMk id="8" creationId="{9FD374DD-69D5-4406-3E5B-4025E0F42C8C}"/>
          </ac:picMkLst>
        </pc:picChg>
      </pc:sldChg>
      <pc:sldChg chg="new del">
        <pc:chgData name="komal jain" userId="05616dadee0dee3e" providerId="LiveId" clId="{E156B91C-7B87-4FFB-BB83-0586B9CC96F9}" dt="2023-11-03T10:39:13.104" v="556" actId="47"/>
        <pc:sldMkLst>
          <pc:docMk/>
          <pc:sldMk cId="2316607496" sldId="297"/>
        </pc:sldMkLst>
      </pc:sldChg>
      <pc:sldChg chg="new del">
        <pc:chgData name="komal jain" userId="05616dadee0dee3e" providerId="LiveId" clId="{E156B91C-7B87-4FFB-BB83-0586B9CC96F9}" dt="2023-11-03T10:39:12.276" v="555" actId="47"/>
        <pc:sldMkLst>
          <pc:docMk/>
          <pc:sldMk cId="1886806504" sldId="298"/>
        </pc:sldMkLst>
      </pc:sldChg>
      <pc:sldChg chg="new del">
        <pc:chgData name="komal jain" userId="05616dadee0dee3e" providerId="LiveId" clId="{E156B91C-7B87-4FFB-BB83-0586B9CC96F9}" dt="2023-11-03T10:39:10.727" v="554" actId="47"/>
        <pc:sldMkLst>
          <pc:docMk/>
          <pc:sldMk cId="1978315418" sldId="299"/>
        </pc:sldMkLst>
      </pc:sldChg>
      <pc:sldChg chg="addSp delSp modSp add mod modTransition">
        <pc:chgData name="komal jain" userId="05616dadee0dee3e" providerId="LiveId" clId="{E156B91C-7B87-4FFB-BB83-0586B9CC96F9}" dt="2023-11-03T14:16:33.254" v="575"/>
        <pc:sldMkLst>
          <pc:docMk/>
          <pc:sldMk cId="1422324501" sldId="300"/>
        </pc:sldMkLst>
        <pc:spChg chg="add del mod">
          <ac:chgData name="komal jain" userId="05616dadee0dee3e" providerId="LiveId" clId="{E156B91C-7B87-4FFB-BB83-0586B9CC96F9}" dt="2023-11-03T10:06:00.937" v="347"/>
          <ac:spMkLst>
            <pc:docMk/>
            <pc:sldMk cId="1422324501" sldId="300"/>
            <ac:spMk id="5" creationId="{3EB94835-DEB4-9D61-3DBF-1AA9286237BC}"/>
          </ac:spMkLst>
        </pc:spChg>
        <pc:spChg chg="del">
          <ac:chgData name="komal jain" userId="05616dadee0dee3e" providerId="LiveId" clId="{E156B91C-7B87-4FFB-BB83-0586B9CC96F9}" dt="2023-11-03T10:03:58.293" v="334" actId="478"/>
          <ac:spMkLst>
            <pc:docMk/>
            <pc:sldMk cId="1422324501" sldId="300"/>
            <ac:spMk id="6" creationId="{0AB015DD-4B93-F753-40CB-9B45A14D47B0}"/>
          </ac:spMkLst>
        </pc:spChg>
        <pc:spChg chg="add mod">
          <ac:chgData name="komal jain" userId="05616dadee0dee3e" providerId="LiveId" clId="{E156B91C-7B87-4FFB-BB83-0586B9CC96F9}" dt="2023-11-03T10:10:44.326" v="353" actId="20577"/>
          <ac:spMkLst>
            <pc:docMk/>
            <pc:sldMk cId="1422324501" sldId="300"/>
            <ac:spMk id="7" creationId="{AFFB2A21-A16C-9E9C-EEB6-C2CF2D72D23A}"/>
          </ac:spMkLst>
        </pc:spChg>
        <pc:picChg chg="add mod modCrop">
          <ac:chgData name="komal jain" userId="05616dadee0dee3e" providerId="LiveId" clId="{E156B91C-7B87-4FFB-BB83-0586B9CC96F9}" dt="2023-11-03T10:05:55.285" v="344" actId="1440"/>
          <ac:picMkLst>
            <pc:docMk/>
            <pc:sldMk cId="1422324501" sldId="300"/>
            <ac:picMk id="3" creationId="{A3E8C7BA-81CC-2820-6702-0F4DDF302FE6}"/>
          </ac:picMkLst>
        </pc:picChg>
        <pc:picChg chg="del">
          <ac:chgData name="komal jain" userId="05616dadee0dee3e" providerId="LiveId" clId="{E156B91C-7B87-4FFB-BB83-0586B9CC96F9}" dt="2023-11-03T10:03:54.572" v="333" actId="478"/>
          <ac:picMkLst>
            <pc:docMk/>
            <pc:sldMk cId="1422324501" sldId="300"/>
            <ac:picMk id="8" creationId="{9FD374DD-69D5-4406-3E5B-4025E0F42C8C}"/>
          </ac:picMkLst>
        </pc:picChg>
      </pc:sldChg>
      <pc:sldChg chg="addSp delSp modSp add mod modTransition">
        <pc:chgData name="komal jain" userId="05616dadee0dee3e" providerId="LiveId" clId="{E156B91C-7B87-4FFB-BB83-0586B9CC96F9}" dt="2023-11-03T14:16:41.535" v="576"/>
        <pc:sldMkLst>
          <pc:docMk/>
          <pc:sldMk cId="4280311487" sldId="301"/>
        </pc:sldMkLst>
        <pc:spChg chg="mod">
          <ac:chgData name="komal jain" userId="05616dadee0dee3e" providerId="LiveId" clId="{E156B91C-7B87-4FFB-BB83-0586B9CC96F9}" dt="2023-11-03T10:11:20.349" v="357" actId="1076"/>
          <ac:spMkLst>
            <pc:docMk/>
            <pc:sldMk cId="4280311487" sldId="301"/>
            <ac:spMk id="4" creationId="{2AA56250-56EC-8248-E5C5-5A306D57984B}"/>
          </ac:spMkLst>
        </pc:spChg>
        <pc:spChg chg="add mod">
          <ac:chgData name="komal jain" userId="05616dadee0dee3e" providerId="LiveId" clId="{E156B91C-7B87-4FFB-BB83-0586B9CC96F9}" dt="2023-11-03T10:37:18.569" v="515" actId="20577"/>
          <ac:spMkLst>
            <pc:docMk/>
            <pc:sldMk cId="4280311487" sldId="301"/>
            <ac:spMk id="6" creationId="{1B97E95A-AAEB-4D60-6FFF-A351C5E7277F}"/>
          </ac:spMkLst>
        </pc:spChg>
        <pc:spChg chg="del">
          <ac:chgData name="komal jain" userId="05616dadee0dee3e" providerId="LiveId" clId="{E156B91C-7B87-4FFB-BB83-0586B9CC96F9}" dt="2023-11-03T10:11:14.598" v="356" actId="478"/>
          <ac:spMkLst>
            <pc:docMk/>
            <pc:sldMk cId="4280311487" sldId="301"/>
            <ac:spMk id="7" creationId="{AFFB2A21-A16C-9E9C-EEB6-C2CF2D72D23A}"/>
          </ac:spMkLst>
        </pc:spChg>
        <pc:picChg chg="del">
          <ac:chgData name="komal jain" userId="05616dadee0dee3e" providerId="LiveId" clId="{E156B91C-7B87-4FFB-BB83-0586B9CC96F9}" dt="2023-11-03T10:11:10.138" v="355" actId="478"/>
          <ac:picMkLst>
            <pc:docMk/>
            <pc:sldMk cId="4280311487" sldId="301"/>
            <ac:picMk id="3" creationId="{A3E8C7BA-81CC-2820-6702-0F4DDF302FE6}"/>
          </ac:picMkLst>
        </pc:picChg>
        <pc:picChg chg="add mod modCrop">
          <ac:chgData name="komal jain" userId="05616dadee0dee3e" providerId="LiveId" clId="{E156B91C-7B87-4FFB-BB83-0586B9CC96F9}" dt="2023-11-03T10:25:52.402" v="457" actId="1440"/>
          <ac:picMkLst>
            <pc:docMk/>
            <pc:sldMk cId="4280311487" sldId="301"/>
            <ac:picMk id="5" creationId="{A5813683-B357-6E7C-1EB8-9DADF1A777A9}"/>
          </ac:picMkLst>
        </pc:picChg>
      </pc:sldChg>
      <pc:sldChg chg="addSp delSp modSp add mod modTransition">
        <pc:chgData name="komal jain" userId="05616dadee0dee3e" providerId="LiveId" clId="{E156B91C-7B87-4FFB-BB83-0586B9CC96F9}" dt="2023-11-03T14:16:49.674" v="577"/>
        <pc:sldMkLst>
          <pc:docMk/>
          <pc:sldMk cId="3291433815" sldId="302"/>
        </pc:sldMkLst>
        <pc:spChg chg="add del mod">
          <ac:chgData name="komal jain" userId="05616dadee0dee3e" providerId="LiveId" clId="{E156B91C-7B87-4FFB-BB83-0586B9CC96F9}" dt="2023-11-03T10:38:18.850" v="541" actId="20577"/>
          <ac:spMkLst>
            <pc:docMk/>
            <pc:sldMk cId="3291433815" sldId="302"/>
            <ac:spMk id="5" creationId="{6B003324-E368-C3B4-8B18-D76DDDE8366B}"/>
          </ac:spMkLst>
        </pc:spChg>
        <pc:picChg chg="add mod modCrop">
          <ac:chgData name="komal jain" userId="05616dadee0dee3e" providerId="LiveId" clId="{E156B91C-7B87-4FFB-BB83-0586B9CC96F9}" dt="2023-11-03T10:28:26.797" v="474" actId="14100"/>
          <ac:picMkLst>
            <pc:docMk/>
            <pc:sldMk cId="3291433815" sldId="302"/>
            <ac:picMk id="3" creationId="{676AA437-5535-EB92-A3D0-EA45B56600F0}"/>
          </ac:picMkLst>
        </pc:picChg>
      </pc:sldChg>
      <pc:sldChg chg="addSp delSp modSp add mod modTransition">
        <pc:chgData name="komal jain" userId="05616dadee0dee3e" providerId="LiveId" clId="{E156B91C-7B87-4FFB-BB83-0586B9CC96F9}" dt="2023-11-03T14:16:57.547" v="578"/>
        <pc:sldMkLst>
          <pc:docMk/>
          <pc:sldMk cId="300479157" sldId="303"/>
        </pc:sldMkLst>
        <pc:spChg chg="add del mod">
          <ac:chgData name="komal jain" userId="05616dadee0dee3e" providerId="LiveId" clId="{E156B91C-7B87-4FFB-BB83-0586B9CC96F9}" dt="2023-11-03T10:36:10.977" v="507" actId="207"/>
          <ac:spMkLst>
            <pc:docMk/>
            <pc:sldMk cId="300479157" sldId="303"/>
            <ac:spMk id="5" creationId="{E31FD8FC-4C47-6628-B8DC-F6B397AC5678}"/>
          </ac:spMkLst>
        </pc:spChg>
        <pc:picChg chg="add mod modCrop">
          <ac:chgData name="komal jain" userId="05616dadee0dee3e" providerId="LiveId" clId="{E156B91C-7B87-4FFB-BB83-0586B9CC96F9}" dt="2023-11-03T10:32:45.947" v="499" actId="1440"/>
          <ac:picMkLst>
            <pc:docMk/>
            <pc:sldMk cId="300479157" sldId="303"/>
            <ac:picMk id="3" creationId="{1EDEAC4F-936F-6DC9-04CF-9811464C3F14}"/>
          </ac:picMkLst>
        </pc:picChg>
      </pc:sldChg>
      <pc:sldChg chg="addSp delSp modSp add mod modTransition">
        <pc:chgData name="komal jain" userId="05616dadee0dee3e" providerId="LiveId" clId="{E156B91C-7B87-4FFB-BB83-0586B9CC96F9}" dt="2023-11-03T14:17:07.998" v="580"/>
        <pc:sldMkLst>
          <pc:docMk/>
          <pc:sldMk cId="3070600893" sldId="304"/>
        </pc:sldMkLst>
        <pc:spChg chg="del">
          <ac:chgData name="komal jain" userId="05616dadee0dee3e" providerId="LiveId" clId="{E156B91C-7B87-4FFB-BB83-0586B9CC96F9}" dt="2023-11-03T10:39:29.632" v="559" actId="478"/>
          <ac:spMkLst>
            <pc:docMk/>
            <pc:sldMk cId="3070600893" sldId="304"/>
            <ac:spMk id="5" creationId="{E31FD8FC-4C47-6628-B8DC-F6B397AC5678}"/>
          </ac:spMkLst>
        </pc:spChg>
        <pc:picChg chg="del">
          <ac:chgData name="komal jain" userId="05616dadee0dee3e" providerId="LiveId" clId="{E156B91C-7B87-4FFB-BB83-0586B9CC96F9}" dt="2023-11-03T10:39:26.355" v="558" actId="478"/>
          <ac:picMkLst>
            <pc:docMk/>
            <pc:sldMk cId="3070600893" sldId="304"/>
            <ac:picMk id="3" creationId="{1EDEAC4F-936F-6DC9-04CF-9811464C3F14}"/>
          </ac:picMkLst>
        </pc:picChg>
        <pc:picChg chg="add mod">
          <ac:chgData name="komal jain" userId="05616dadee0dee3e" providerId="LiveId" clId="{E156B91C-7B87-4FFB-BB83-0586B9CC96F9}" dt="2023-11-03T10:41:43.160" v="562" actId="931"/>
          <ac:picMkLst>
            <pc:docMk/>
            <pc:sldMk cId="3070600893" sldId="304"/>
            <ac:picMk id="3" creationId="{4E031D7F-6773-FFF5-20EA-4B9AE9C30D7D}"/>
          </ac:picMkLst>
        </pc:picChg>
        <pc:picChg chg="add del mod">
          <ac:chgData name="komal jain" userId="05616dadee0dee3e" providerId="LiveId" clId="{E156B91C-7B87-4FFB-BB83-0586B9CC96F9}" dt="2023-11-03T10:41:27.311" v="561" actId="478"/>
          <ac:picMkLst>
            <pc:docMk/>
            <pc:sldMk cId="3070600893" sldId="304"/>
            <ac:picMk id="6" creationId="{C49F605D-2230-07DD-2F06-EFEEA8D7AA8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STORE </a:t>
            </a:r>
            <a:br>
              <a:rPr lang="en-US" dirty="0"/>
            </a:br>
            <a:r>
              <a:rPr lang="en-US" dirty="0"/>
              <a:t>Sales Dashboard</a:t>
            </a:r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" r="187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C74428-35FA-D23C-9879-D11B5EB39F12}"/>
              </a:ext>
            </a:extLst>
          </p:cNvPr>
          <p:cNvSpPr txBox="1"/>
          <p:nvPr/>
        </p:nvSpPr>
        <p:spPr>
          <a:xfrm>
            <a:off x="8258476" y="173255"/>
            <a:ext cx="286832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Group 1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Komal jain</a:t>
            </a: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Shruti </a:t>
            </a:r>
            <a:r>
              <a:rPr lang="en-US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daoo</a:t>
            </a: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56250-56EC-8248-E5C5-5A306D57984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157373" y="6333423"/>
            <a:ext cx="4114800" cy="365125"/>
          </a:xfrm>
        </p:spPr>
        <p:txBody>
          <a:bodyPr/>
          <a:lstStyle/>
          <a:p>
            <a:r>
              <a:rPr lang="en-US" dirty="0"/>
              <a:t>Super Store Sales Dashboard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031D7F-6773-FFF5-20EA-4B9AE9C3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00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Visualization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Parameters with Sets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Profit Forecasting</a:t>
            </a:r>
          </a:p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Running Total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KPIs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When to use what 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260180" cy="183909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Söhne"/>
              </a:rPr>
              <a:t>Visualization is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process of creating representations to understand information, ideas, or concepts. </a:t>
            </a:r>
          </a:p>
          <a:p>
            <a:r>
              <a:rPr lang="en-US" dirty="0">
                <a:solidFill>
                  <a:schemeClr val="tx1"/>
                </a:solidFill>
                <a:latin typeface="Söhne"/>
              </a:rPr>
              <a:t>Visualization is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picturing data in graphs, imagining a story unfolding. It's a powerful tool that can enhance creativity, problem-solving, and overall understanding.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Super Store Sales Dashboard</a:t>
            </a: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56250-56EC-8248-E5C5-5A306D57984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Super Store Sales Dashboard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015DD-4B93-F753-40CB-9B45A14D47B0}"/>
              </a:ext>
            </a:extLst>
          </p:cNvPr>
          <p:cNvSpPr txBox="1"/>
          <p:nvPr/>
        </p:nvSpPr>
        <p:spPr>
          <a:xfrm>
            <a:off x="0" y="5332396"/>
            <a:ext cx="12098956" cy="101566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b="0" i="0" dirty="0">
                <a:effectLst/>
                <a:latin typeface="Söhne"/>
              </a:rPr>
              <a:t>A cascading filter, also known as dependent or hierarchical filter, is a type of filter setup where the choices in one filter dynamically changes the options available in another. It's like a chain reaction where selecting an option in the first filter updates the options in the subsequent filters.</a:t>
            </a:r>
            <a:endParaRPr lang="en-US" sz="20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D374DD-69D5-4406-3E5B-4025E0F42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63" t="6034" r="1" b="14105"/>
          <a:stretch/>
        </p:blipFill>
        <p:spPr>
          <a:xfrm>
            <a:off x="0" y="0"/>
            <a:ext cx="12192000" cy="5380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332382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56250-56EC-8248-E5C5-5A306D57984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Super Store Sales Dashboard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8C7BA-81CC-2820-6702-0F4DDF302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48" t="6596" b="9333"/>
          <a:stretch/>
        </p:blipFill>
        <p:spPr>
          <a:xfrm>
            <a:off x="0" y="0"/>
            <a:ext cx="12192000" cy="49281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FB2A21-A16C-9E9C-EEB6-C2CF2D72D23A}"/>
              </a:ext>
            </a:extLst>
          </p:cNvPr>
          <p:cNvSpPr txBox="1"/>
          <p:nvPr/>
        </p:nvSpPr>
        <p:spPr>
          <a:xfrm>
            <a:off x="0" y="5043638"/>
            <a:ext cx="1211820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Söhne"/>
              </a:rPr>
              <a:t>P</a:t>
            </a:r>
            <a:r>
              <a:rPr lang="en-US" sz="2000" b="0" i="0" dirty="0">
                <a:effectLst/>
                <a:latin typeface="Söhne"/>
              </a:rPr>
              <a:t>arameters with sets is a powerful technique that adds flexibility and interactivity to your visualizations. </a:t>
            </a:r>
            <a:endParaRPr lang="en-US" sz="20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324501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56250-56EC-8248-E5C5-5A306D57984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157373" y="6333423"/>
            <a:ext cx="4114800" cy="365125"/>
          </a:xfrm>
        </p:spPr>
        <p:txBody>
          <a:bodyPr/>
          <a:lstStyle/>
          <a:p>
            <a:r>
              <a:rPr lang="en-US" dirty="0"/>
              <a:t>Super Store Sales Dashboard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13683-B357-6E7C-1EB8-9DADF1A77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37" t="6737" b="9053"/>
          <a:stretch/>
        </p:blipFill>
        <p:spPr>
          <a:xfrm>
            <a:off x="0" y="0"/>
            <a:ext cx="12192000" cy="4908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97E95A-AAEB-4D60-6FFF-A351C5E7277F}"/>
              </a:ext>
            </a:extLst>
          </p:cNvPr>
          <p:cNvSpPr txBox="1"/>
          <p:nvPr/>
        </p:nvSpPr>
        <p:spPr>
          <a:xfrm>
            <a:off x="86627" y="5024387"/>
            <a:ext cx="11935327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Söhne"/>
              </a:rPr>
              <a:t>P</a:t>
            </a:r>
            <a:r>
              <a:rPr lang="en-US" sz="2000" b="0" i="0" dirty="0">
                <a:effectLst/>
                <a:latin typeface="Söhne"/>
              </a:rPr>
              <a:t>rofit forecasts can be beneficial in various business scenarios</a:t>
            </a:r>
            <a:r>
              <a:rPr lang="en-US" sz="2000" dirty="0">
                <a:latin typeface="Söhne"/>
              </a:rPr>
              <a:t> to </a:t>
            </a:r>
            <a:r>
              <a:rPr lang="en-US" sz="2000" b="0" i="0" dirty="0">
                <a:effectLst/>
                <a:latin typeface="Söhne"/>
              </a:rPr>
              <a:t>provide valuable insights and aid in decision-making.</a:t>
            </a:r>
            <a:endParaRPr lang="en-US" sz="20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311487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56250-56EC-8248-E5C5-5A306D57984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157373" y="6333423"/>
            <a:ext cx="4114800" cy="365125"/>
          </a:xfrm>
        </p:spPr>
        <p:txBody>
          <a:bodyPr/>
          <a:lstStyle/>
          <a:p>
            <a:r>
              <a:rPr lang="en-US" dirty="0"/>
              <a:t>Super Store Sales Dashboard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AA437-5535-EB92-A3D0-EA45B5660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0" t="6176" r="1158" b="9334"/>
          <a:stretch/>
        </p:blipFill>
        <p:spPr>
          <a:xfrm>
            <a:off x="0" y="1"/>
            <a:ext cx="12192000" cy="4735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003324-E368-C3B4-8B18-D76DDDE8366B}"/>
              </a:ext>
            </a:extLst>
          </p:cNvPr>
          <p:cNvSpPr txBox="1"/>
          <p:nvPr/>
        </p:nvSpPr>
        <p:spPr>
          <a:xfrm>
            <a:off x="105878" y="4870383"/>
            <a:ext cx="1196420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b="0" i="0" dirty="0">
                <a:effectLst/>
                <a:latin typeface="Söhne"/>
              </a:rPr>
              <a:t>Running Total is used to track the cumulative sum or running sum of a particular measure over a sequential order or specific dimension. </a:t>
            </a:r>
            <a:endParaRPr lang="en-US" sz="20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43381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56250-56EC-8248-E5C5-5A306D57984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157373" y="6333423"/>
            <a:ext cx="4114800" cy="365125"/>
          </a:xfrm>
        </p:spPr>
        <p:txBody>
          <a:bodyPr/>
          <a:lstStyle/>
          <a:p>
            <a:r>
              <a:rPr lang="en-US" dirty="0"/>
              <a:t>Super Store Sales Dashboard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EAC4F-936F-6DC9-04CF-9811464C3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8" t="5473" b="6246"/>
          <a:stretch/>
        </p:blipFill>
        <p:spPr>
          <a:xfrm>
            <a:off x="0" y="0"/>
            <a:ext cx="12192000" cy="4870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1FD8FC-4C47-6628-B8DC-F6B397AC5678}"/>
              </a:ext>
            </a:extLst>
          </p:cNvPr>
          <p:cNvSpPr txBox="1"/>
          <p:nvPr/>
        </p:nvSpPr>
        <p:spPr>
          <a:xfrm>
            <a:off x="0" y="5024387"/>
            <a:ext cx="12057246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b="0" i="0" dirty="0">
                <a:effectLst/>
                <a:latin typeface="Söhne"/>
              </a:rPr>
              <a:t>Key Performance Indicators (KPIs) are useful in a variety of business scenarios to measure the success of an organization, project, or specific activities. </a:t>
            </a:r>
            <a:endParaRPr lang="en-US" sz="20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7915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284</TotalTime>
  <Words>248</Words>
  <Application>Microsoft Office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等线</vt:lpstr>
      <vt:lpstr>Abadi</vt:lpstr>
      <vt:lpstr>Arial</vt:lpstr>
      <vt:lpstr>Calibri</vt:lpstr>
      <vt:lpstr>Posterama</vt:lpstr>
      <vt:lpstr>Posterama Text Black</vt:lpstr>
      <vt:lpstr>Posterama Text SemiBold</vt:lpstr>
      <vt:lpstr>Söhne</vt:lpstr>
      <vt:lpstr>Office 主题​​</vt:lpstr>
      <vt:lpstr>SUPER STORE  Sales Dashboard</vt:lpstr>
      <vt:lpstr>Types of Visualization</vt:lpstr>
      <vt:lpstr>Primary goals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komal jain</dc:creator>
  <cp:lastModifiedBy>komal jain</cp:lastModifiedBy>
  <cp:revision>7</cp:revision>
  <dcterms:created xsi:type="dcterms:W3CDTF">2023-11-03T06:48:28Z</dcterms:created>
  <dcterms:modified xsi:type="dcterms:W3CDTF">2023-11-03T19:28:54Z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